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72417-2B10-3540-9905-18487B8554BC}" v="70" dt="2026-03-17T04:08:59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814E-0F29-4B84-166B-B0235BB37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939CE-CF80-C9D5-C107-FD214AFAB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8ADCA-0D91-4AFF-1D9A-AD8C8D6C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F16B-2840-D3A1-C3C5-B32B7615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5E91-CE5B-C2F3-972C-FFE3DE5F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DF1C-EFFC-2FC3-F0AB-E9F0006B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D6E3D-A96C-740C-64B3-6057ABE0F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B3FA-604D-D7E0-83BD-2DE405C1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DFFD-0557-8AC3-629B-5C10C16C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5439-A774-09B2-7778-7AC5FF5D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525DE-899D-F20D-5C64-6F6CD46F0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90524-BCB1-E781-ABAF-8963E5678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BB55-B92B-4E00-17F1-54CA82EC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199CB-CE8C-F5E9-6CD8-0993A000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4CC89-0CFA-5954-BB9D-265A3D07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586B-3DA9-BB3A-D43F-99A545AA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37CE-B98C-DECA-6F3F-4BAE810D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A3B0-3A5C-EF85-3184-1B89D6C6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5ABC7-89E0-7755-2257-4B02D743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F4AB-2F11-7BAC-4618-8AF53611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8DA1-7289-D360-BC2B-BE148C16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CD134-95E6-6E63-1203-276FD678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E59A-0AE2-2804-36C6-753D9DB8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7DA2-21AA-3943-D086-48A287B2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6629-AD5B-C983-818B-A939A032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3819-ECA5-F5AF-7EA7-0954AB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6B31-A1E5-8B56-0ACD-42A1F78AF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D719D-ACF7-4174-56A2-08B8E8BE8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F6CAF-7456-E29C-8374-7158DAD6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4C62A-F261-079A-83C8-58442B40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D0927-ABF5-07EB-4D4A-8902D1C0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D132-E048-F158-61F7-5C81808B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667FB-C67B-76E4-2A50-3B728FB52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48640-6CC4-A56D-854D-F52976681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70A1F-49C8-C973-B30E-224A147C0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D6AD9-978E-ABB1-C7C7-FBA6AB65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8F5F3-B235-4DA8-1A09-370D5A9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95780-12B0-F413-55BF-1633D77A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9D561-233C-2B9A-9A4E-51FBFD0D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05E9-D1A3-A646-E303-8D7547CB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F00D6-1F86-6AD3-A73E-5545C756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D6197-179C-D05A-2367-B88057E5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69B7E-538E-3728-0A0A-9DEF8972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B3004-60C1-77F7-8D72-48CADAF3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37D76-1414-46D2-71C3-5910E26F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761E0-8941-E7A2-2CCE-EB1DD654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7F0C-DBD3-6830-9276-343A3F0E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C92CE-F236-D6BC-620D-CE78BD3D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3179C-7924-4410-67ED-BE878CBC4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4280A-D670-C81D-9AF9-A6552082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C43F5-16E1-43DC-FB2D-FCF41BF5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333FC-E15D-7665-67E1-D330B984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961A-68AE-78AF-FE10-352E2B94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F0DB4-F06B-0B26-886B-D53DBDDB3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5AD97-9ACE-3830-C4FB-9F495022F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E18F8-BBDA-FE6C-2B47-A4CB3136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F50A5-751F-6545-2B68-5C50D7D6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98A6B-3FD2-230F-D1E2-502BE4A9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EEA35-C736-6837-4B3F-C840CE48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187A3-1A13-E570-21D1-D3A4DA54C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9D09-2116-983A-9A3F-44B41A75D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D8AFD-0199-6E4A-9C7D-729D297F671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F530-FD95-E6B8-1C9B-E84CF7EF6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040CC-01C0-FC24-A201-3330D430E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34BAA-1AAA-E548-9860-82A68DA9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9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wbn-aayv-rv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DDEF-9913-48F9-BA70-2A387E301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935" y="123917"/>
            <a:ext cx="10610516" cy="1200329"/>
          </a:xfrm>
          <a:solidFill>
            <a:srgbClr val="FFD5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  <a:r>
              <a:rPr lang="en-US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Birthday International Symposium for Prof. K.A. Padmanabhan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059C3-C6D8-5AD1-972D-BE79D9578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044" y="1471238"/>
            <a:ext cx="11753442" cy="646562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online international symposium will be held in honor of Prof. K.A. Padmanabhan on the occasion of his 80</a:t>
            </a:r>
            <a:r>
              <a:rPr lang="en-US" sz="20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Birthday to recognize the impact of his work on the fields of materials science and engineering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B0F28-306F-B880-BAFE-8690A205F043}"/>
              </a:ext>
            </a:extLst>
          </p:cNvPr>
          <p:cNvSpPr txBox="1"/>
          <p:nvPr/>
        </p:nvSpPr>
        <p:spPr>
          <a:xfrm>
            <a:off x="297044" y="2227350"/>
            <a:ext cx="3989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: 6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2026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19.00 to 23.00 hrs. (IST)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 : Online Mode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453A1-4CA0-BB8B-F3C2-AF9D483A79D6}"/>
              </a:ext>
            </a:extLst>
          </p:cNvPr>
          <p:cNvSpPr txBox="1"/>
          <p:nvPr/>
        </p:nvSpPr>
        <p:spPr>
          <a:xfrm>
            <a:off x="1908694" y="6332826"/>
            <a:ext cx="580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Reminiscences by colleagues : 22.00 to 23.00 hrs.  </a:t>
            </a:r>
          </a:p>
        </p:txBody>
      </p:sp>
      <p:pic>
        <p:nvPicPr>
          <p:cNvPr id="1026" name="Picture 2" descr="IIT Kanpur Foundation Honors Prof. K. A. Padmanabhan, Former ...">
            <a:extLst>
              <a:ext uri="{FF2B5EF4-FFF2-40B4-BE49-F238E27FC236}">
                <a16:creationId xmlns:a16="http://schemas.microsoft.com/office/drawing/2014/main" id="{1872DD28-80DB-7842-69B1-F2B5C4712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8985" t="13504" r="26222"/>
          <a:stretch>
            <a:fillRect/>
          </a:stretch>
        </p:blipFill>
        <p:spPr bwMode="auto">
          <a:xfrm>
            <a:off x="8202771" y="1979185"/>
            <a:ext cx="3989229" cy="47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713A5B-AFF1-000B-0C95-FAF9B8864889}"/>
              </a:ext>
            </a:extLst>
          </p:cNvPr>
          <p:cNvSpPr txBox="1"/>
          <p:nvPr/>
        </p:nvSpPr>
        <p:spPr>
          <a:xfrm>
            <a:off x="2828222" y="3239676"/>
            <a:ext cx="4476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talks  – 19.00 – 22.00 hrs.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AAAF26-43DB-B3CE-F677-C94C6E0CD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75746"/>
              </p:ext>
            </p:extLst>
          </p:nvPr>
        </p:nvGraphicFramePr>
        <p:xfrm>
          <a:off x="80878" y="3600518"/>
          <a:ext cx="9013370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304199170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60236275"/>
                    </a:ext>
                  </a:extLst>
                </a:gridCol>
                <a:gridCol w="6683827">
                  <a:extLst>
                    <a:ext uri="{9D8B030D-6E8A-4147-A177-3AD203B41FA5}">
                      <a16:colId xmlns:a16="http://schemas.microsoft.com/office/drawing/2014/main" val="1204507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4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09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 – 19.30 hr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Horst Hahn, Karlsruhe Institute of Technology (KIT), Germany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4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19.30 – 20.00 hr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Sir. Harry Bhadeshia, Queen Mary University of London, UK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5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 – 20.30 hr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Sriram Subramanian, University College London, UK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90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20-30 – 21.00 hr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Sir Colin Humphreys, Queen Mary University of London, UK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77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21.00 – 21.30 hr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Ganpati Ramanath,</a:t>
                      </a:r>
                      <a:r>
                        <a:rPr lang="en-US" altLang="en-US" sz="16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Rensselaer Polytechnic Institute, USA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91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21.30 – 22.00 hr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Vijay Vasudevan, University of North Texas, USA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44685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00D7FA-CE47-82CE-4475-EC02BA39D6FE}"/>
              </a:ext>
            </a:extLst>
          </p:cNvPr>
          <p:cNvSpPr txBox="1"/>
          <p:nvPr/>
        </p:nvSpPr>
        <p:spPr>
          <a:xfrm>
            <a:off x="3706201" y="2216112"/>
            <a:ext cx="551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Time zone: Asia/Kolkata</a:t>
            </a:r>
          </a:p>
          <a:p>
            <a:r>
              <a:rPr lang="en-US" dirty="0"/>
              <a:t>Google Meet joining info</a:t>
            </a:r>
          </a:p>
          <a:p>
            <a:r>
              <a:rPr lang="en-US" dirty="0"/>
              <a:t>Video call link: </a:t>
            </a:r>
            <a:r>
              <a:rPr lang="en-US" dirty="0">
                <a:hlinkClick r:id="rId3"/>
              </a:rPr>
              <a:t>https://meet.google.com/wbn-aayv-rvv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FAC539F-51E6-D548-BB44-E8EB437A2917}">
  <we:reference id="b976bf9e-dd87-459f-840c-210c09b36273" version="3.0.0.3" store="EXCatalog" storeType="EXCatalog"/>
  <we:alternateReferences>
    <we:reference id="WA200005566" version="3.0.0.3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222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80th Birthday International Symposium for Prof. K.A. Padmanabhan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80th Birthday International Symposium for Prof. K.A. Padmanabhan</dc:title>
  <dc:creator>Sankaran S</dc:creator>
  <cp:lastModifiedBy>Colin Humphreys</cp:lastModifiedBy>
  <cp:revision>3</cp:revision>
  <dcterms:created xsi:type="dcterms:W3CDTF">2026-03-06T09:56:21Z</dcterms:created>
  <dcterms:modified xsi:type="dcterms:W3CDTF">2026-04-27T19:53:51Z</dcterms:modified>
</cp:coreProperties>
</file>